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704638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00" y="-78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603"/>
            <a:ext cx="9948942" cy="14114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1471"/>
            <a:ext cx="8193247" cy="16828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3033"/>
            <a:ext cx="3369148" cy="53944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3033"/>
            <a:ext cx="9918461" cy="53944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1441"/>
            <a:ext cx="9948942" cy="13078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983"/>
            <a:ext cx="9948942" cy="14404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517"/>
            <a:ext cx="6642788" cy="417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517"/>
            <a:ext cx="6644821" cy="417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703"/>
            <a:ext cx="10534174" cy="109749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993"/>
            <a:ext cx="5171581" cy="6142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8283"/>
            <a:ext cx="5171581" cy="3793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993"/>
            <a:ext cx="5173613" cy="6142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8283"/>
            <a:ext cx="5173613" cy="3793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79"/>
            <a:ext cx="3850745" cy="11157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79"/>
            <a:ext cx="6543218" cy="56200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962"/>
            <a:ext cx="3850745" cy="45042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9465"/>
            <a:ext cx="7022783" cy="544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377"/>
            <a:ext cx="7022783" cy="39509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3638"/>
            <a:ext cx="7022783" cy="772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703"/>
            <a:ext cx="10534174" cy="109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489"/>
            <a:ext cx="10534174" cy="434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3273"/>
            <a:ext cx="2731082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927E-A5D5-478C-B34A-55734DD5BE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3273"/>
            <a:ext cx="370646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3273"/>
            <a:ext cx="2731082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D69E-1B41-4ACB-9068-9EAD4EBCC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</cp:revision>
  <dcterms:created xsi:type="dcterms:W3CDTF">2019-12-10T10:12:17Z</dcterms:created>
  <dcterms:modified xsi:type="dcterms:W3CDTF">2019-12-12T06:42:43Z</dcterms:modified>
</cp:coreProperties>
</file>